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2B0A70B-E04E-B84C-9A49-035F5A8751C4}" v="65" dt="2021-10-29T09:04:13.3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076" autoAdjust="0"/>
    <p:restoredTop sz="94660"/>
  </p:normalViewPr>
  <p:slideViewPr>
    <p:cSldViewPr snapToGrid="0">
      <p:cViewPr varScale="1">
        <p:scale>
          <a:sx n="136" d="100"/>
          <a:sy n="136" d="100"/>
        </p:scale>
        <p:origin x="232" y="6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 Paoli Alyson" userId="a34fc788-c7b6-4638-9ded-37d7c4cbc078" providerId="ADAL" clId="{62B0A70B-E04E-B84C-9A49-035F5A8751C4}"/>
    <pc:docChg chg="custSel addSld modSld sldOrd">
      <pc:chgData name="De Paoli Alyson" userId="a34fc788-c7b6-4638-9ded-37d7c4cbc078" providerId="ADAL" clId="{62B0A70B-E04E-B84C-9A49-035F5A8751C4}" dt="2021-10-29T09:04:13.305" v="86"/>
      <pc:docMkLst>
        <pc:docMk/>
      </pc:docMkLst>
      <pc:sldChg chg="addSp modSp mod setBg modAnim setClrOvrMap">
        <pc:chgData name="De Paoli Alyson" userId="a34fc788-c7b6-4638-9ded-37d7c4cbc078" providerId="ADAL" clId="{62B0A70B-E04E-B84C-9A49-035F5A8751C4}" dt="2021-10-29T08:59:27.542" v="32"/>
        <pc:sldMkLst>
          <pc:docMk/>
          <pc:sldMk cId="3884204243" sldId="257"/>
        </pc:sldMkLst>
        <pc:spChg chg="mod">
          <ac:chgData name="De Paoli Alyson" userId="a34fc788-c7b6-4638-9ded-37d7c4cbc078" providerId="ADAL" clId="{62B0A70B-E04E-B84C-9A49-035F5A8751C4}" dt="2021-10-29T08:59:09.070" v="28" actId="26606"/>
          <ac:spMkLst>
            <pc:docMk/>
            <pc:sldMk cId="3884204243" sldId="257"/>
            <ac:spMk id="2" creationId="{142E2723-4FA0-40AC-9EFF-D99B9A31278B}"/>
          </ac:spMkLst>
        </pc:spChg>
        <pc:spChg chg="add">
          <ac:chgData name="De Paoli Alyson" userId="a34fc788-c7b6-4638-9ded-37d7c4cbc078" providerId="ADAL" clId="{62B0A70B-E04E-B84C-9A49-035F5A8751C4}" dt="2021-10-29T08:59:09.070" v="28" actId="26606"/>
          <ac:spMkLst>
            <pc:docMk/>
            <pc:sldMk cId="3884204243" sldId="257"/>
            <ac:spMk id="77" creationId="{0C45045A-6083-4B3E-956A-67582337527D}"/>
          </ac:spMkLst>
        </pc:spChg>
        <pc:spChg chg="add">
          <ac:chgData name="De Paoli Alyson" userId="a34fc788-c7b6-4638-9ded-37d7c4cbc078" providerId="ADAL" clId="{62B0A70B-E04E-B84C-9A49-035F5A8751C4}" dt="2021-10-29T08:59:09.070" v="28" actId="26606"/>
          <ac:spMkLst>
            <pc:docMk/>
            <pc:sldMk cId="3884204243" sldId="257"/>
            <ac:spMk id="79" creationId="{42875DDC-0225-45F8-B745-78688F2D1ADC}"/>
          </ac:spMkLst>
        </pc:spChg>
        <pc:spChg chg="add">
          <ac:chgData name="De Paoli Alyson" userId="a34fc788-c7b6-4638-9ded-37d7c4cbc078" providerId="ADAL" clId="{62B0A70B-E04E-B84C-9A49-035F5A8751C4}" dt="2021-10-29T08:59:09.070" v="28" actId="26606"/>
          <ac:spMkLst>
            <pc:docMk/>
            <pc:sldMk cId="3884204243" sldId="257"/>
            <ac:spMk id="81" creationId="{12617755-D451-4BAF-9B55-518297BFF42D}"/>
          </ac:spMkLst>
        </pc:spChg>
        <pc:picChg chg="mod">
          <ac:chgData name="De Paoli Alyson" userId="a34fc788-c7b6-4638-9ded-37d7c4cbc078" providerId="ADAL" clId="{62B0A70B-E04E-B84C-9A49-035F5A8751C4}" dt="2021-10-29T08:59:09.070" v="28" actId="26606"/>
          <ac:picMkLst>
            <pc:docMk/>
            <pc:sldMk cId="3884204243" sldId="257"/>
            <ac:picMk id="1026" creationId="{AD3BD3B9-B722-4CD3-B539-5A123D1E5695}"/>
          </ac:picMkLst>
        </pc:picChg>
        <pc:picChg chg="mod ord">
          <ac:chgData name="De Paoli Alyson" userId="a34fc788-c7b6-4638-9ded-37d7c4cbc078" providerId="ADAL" clId="{62B0A70B-E04E-B84C-9A49-035F5A8751C4}" dt="2021-10-29T08:59:09.070" v="28" actId="26606"/>
          <ac:picMkLst>
            <pc:docMk/>
            <pc:sldMk cId="3884204243" sldId="257"/>
            <ac:picMk id="1028" creationId="{1048AFD9-13F0-4BB9-BB94-B4ADAA08C904}"/>
          </ac:picMkLst>
        </pc:picChg>
        <pc:picChg chg="mod">
          <ac:chgData name="De Paoli Alyson" userId="a34fc788-c7b6-4638-9ded-37d7c4cbc078" providerId="ADAL" clId="{62B0A70B-E04E-B84C-9A49-035F5A8751C4}" dt="2021-10-29T08:59:09.070" v="28" actId="26606"/>
          <ac:picMkLst>
            <pc:docMk/>
            <pc:sldMk cId="3884204243" sldId="257"/>
            <ac:picMk id="1032" creationId="{5A921F26-65BB-4651-AC99-2E4B8EAE039A}"/>
          </ac:picMkLst>
        </pc:picChg>
      </pc:sldChg>
      <pc:sldChg chg="addSp modSp mod setBg modAnim setClrOvrMap">
        <pc:chgData name="De Paoli Alyson" userId="a34fc788-c7b6-4638-9ded-37d7c4cbc078" providerId="ADAL" clId="{62B0A70B-E04E-B84C-9A49-035F5A8751C4}" dt="2021-10-29T09:04:13.305" v="86"/>
        <pc:sldMkLst>
          <pc:docMk/>
          <pc:sldMk cId="652164050" sldId="258"/>
        </pc:sldMkLst>
        <pc:spChg chg="mod">
          <ac:chgData name="De Paoli Alyson" userId="a34fc788-c7b6-4638-9ded-37d7c4cbc078" providerId="ADAL" clId="{62B0A70B-E04E-B84C-9A49-035F5A8751C4}" dt="2021-10-29T09:00:11.940" v="37" actId="26606"/>
          <ac:spMkLst>
            <pc:docMk/>
            <pc:sldMk cId="652164050" sldId="258"/>
            <ac:spMk id="2" creationId="{24E9808F-8234-4227-90E6-E79610504DA3}"/>
          </ac:spMkLst>
        </pc:spChg>
        <pc:spChg chg="add">
          <ac:chgData name="De Paoli Alyson" userId="a34fc788-c7b6-4638-9ded-37d7c4cbc078" providerId="ADAL" clId="{62B0A70B-E04E-B84C-9A49-035F5A8751C4}" dt="2021-10-29T09:00:11.940" v="37" actId="26606"/>
          <ac:spMkLst>
            <pc:docMk/>
            <pc:sldMk cId="652164050" sldId="258"/>
            <ac:spMk id="77" creationId="{0C45045A-6083-4B3E-956A-67582337527D}"/>
          </ac:spMkLst>
        </pc:spChg>
        <pc:spChg chg="add">
          <ac:chgData name="De Paoli Alyson" userId="a34fc788-c7b6-4638-9ded-37d7c4cbc078" providerId="ADAL" clId="{62B0A70B-E04E-B84C-9A49-035F5A8751C4}" dt="2021-10-29T09:00:11.940" v="37" actId="26606"/>
          <ac:spMkLst>
            <pc:docMk/>
            <pc:sldMk cId="652164050" sldId="258"/>
            <ac:spMk id="79" creationId="{EBD2B2B2-1395-4E7B-87A0-BD34551C01B6}"/>
          </ac:spMkLst>
        </pc:spChg>
        <pc:spChg chg="add">
          <ac:chgData name="De Paoli Alyson" userId="a34fc788-c7b6-4638-9ded-37d7c4cbc078" providerId="ADAL" clId="{62B0A70B-E04E-B84C-9A49-035F5A8751C4}" dt="2021-10-29T09:00:11.940" v="37" actId="26606"/>
          <ac:spMkLst>
            <pc:docMk/>
            <pc:sldMk cId="652164050" sldId="258"/>
            <ac:spMk id="81" creationId="{42875DDC-0225-45F8-B745-78688F2D1ADC}"/>
          </ac:spMkLst>
        </pc:spChg>
        <pc:spChg chg="add">
          <ac:chgData name="De Paoli Alyson" userId="a34fc788-c7b6-4638-9ded-37d7c4cbc078" providerId="ADAL" clId="{62B0A70B-E04E-B84C-9A49-035F5A8751C4}" dt="2021-10-29T09:00:11.940" v="37" actId="26606"/>
          <ac:spMkLst>
            <pc:docMk/>
            <pc:sldMk cId="652164050" sldId="258"/>
            <ac:spMk id="83" creationId="{4F329563-0961-4426-90D2-2DF4888E5461}"/>
          </ac:spMkLst>
        </pc:spChg>
        <pc:spChg chg="add">
          <ac:chgData name="De Paoli Alyson" userId="a34fc788-c7b6-4638-9ded-37d7c4cbc078" providerId="ADAL" clId="{62B0A70B-E04E-B84C-9A49-035F5A8751C4}" dt="2021-10-29T09:00:11.940" v="37" actId="26606"/>
          <ac:spMkLst>
            <pc:docMk/>
            <pc:sldMk cId="652164050" sldId="258"/>
            <ac:spMk id="85" creationId="{12617755-D451-4BAF-9B55-518297BFF42D}"/>
          </ac:spMkLst>
        </pc:spChg>
        <pc:spChg chg="add">
          <ac:chgData name="De Paoli Alyson" userId="a34fc788-c7b6-4638-9ded-37d7c4cbc078" providerId="ADAL" clId="{62B0A70B-E04E-B84C-9A49-035F5A8751C4}" dt="2021-10-29T09:00:11.940" v="37" actId="26606"/>
          <ac:spMkLst>
            <pc:docMk/>
            <pc:sldMk cId="652164050" sldId="258"/>
            <ac:spMk id="87" creationId="{86C062C2-3673-4248-BE21-B51B16E63267}"/>
          </ac:spMkLst>
        </pc:spChg>
        <pc:picChg chg="mod ord">
          <ac:chgData name="De Paoli Alyson" userId="a34fc788-c7b6-4638-9ded-37d7c4cbc078" providerId="ADAL" clId="{62B0A70B-E04E-B84C-9A49-035F5A8751C4}" dt="2021-10-29T09:03:55.580" v="83" actId="1076"/>
          <ac:picMkLst>
            <pc:docMk/>
            <pc:sldMk cId="652164050" sldId="258"/>
            <ac:picMk id="2050" creationId="{ADECAFC4-BA0C-4E6E-ACF4-33857BF9A906}"/>
          </ac:picMkLst>
        </pc:picChg>
        <pc:picChg chg="mod">
          <ac:chgData name="De Paoli Alyson" userId="a34fc788-c7b6-4638-9ded-37d7c4cbc078" providerId="ADAL" clId="{62B0A70B-E04E-B84C-9A49-035F5A8751C4}" dt="2021-10-29T09:03:59.538" v="85" actId="1076"/>
          <ac:picMkLst>
            <pc:docMk/>
            <pc:sldMk cId="652164050" sldId="258"/>
            <ac:picMk id="2054" creationId="{F49F304F-F105-44E7-A2C4-B007356566BC}"/>
          </ac:picMkLst>
        </pc:picChg>
        <pc:picChg chg="mod">
          <ac:chgData name="De Paoli Alyson" userId="a34fc788-c7b6-4638-9ded-37d7c4cbc078" providerId="ADAL" clId="{62B0A70B-E04E-B84C-9A49-035F5A8751C4}" dt="2021-10-29T09:03:52.330" v="81" actId="1076"/>
          <ac:picMkLst>
            <pc:docMk/>
            <pc:sldMk cId="652164050" sldId="258"/>
            <ac:picMk id="2056" creationId="{7695EB00-A7B2-4AB3-B060-5844E184D374}"/>
          </ac:picMkLst>
        </pc:picChg>
      </pc:sldChg>
      <pc:sldChg chg="addSp modSp mod setBg modAnim setClrOvrMap">
        <pc:chgData name="De Paoli Alyson" userId="a34fc788-c7b6-4638-9ded-37d7c4cbc078" providerId="ADAL" clId="{62B0A70B-E04E-B84C-9A49-035F5A8751C4}" dt="2021-10-29T09:01:14.003" v="48"/>
        <pc:sldMkLst>
          <pc:docMk/>
          <pc:sldMk cId="330361553" sldId="259"/>
        </pc:sldMkLst>
        <pc:spChg chg="mod">
          <ac:chgData name="De Paoli Alyson" userId="a34fc788-c7b6-4638-9ded-37d7c4cbc078" providerId="ADAL" clId="{62B0A70B-E04E-B84C-9A49-035F5A8751C4}" dt="2021-10-29T09:00:19.974" v="38" actId="26606"/>
          <ac:spMkLst>
            <pc:docMk/>
            <pc:sldMk cId="330361553" sldId="259"/>
            <ac:spMk id="2" creationId="{E123A670-76D3-4257-A86A-C1D331B39E56}"/>
          </ac:spMkLst>
        </pc:spChg>
        <pc:spChg chg="add">
          <ac:chgData name="De Paoli Alyson" userId="a34fc788-c7b6-4638-9ded-37d7c4cbc078" providerId="ADAL" clId="{62B0A70B-E04E-B84C-9A49-035F5A8751C4}" dt="2021-10-29T09:00:19.974" v="38" actId="26606"/>
          <ac:spMkLst>
            <pc:docMk/>
            <pc:sldMk cId="330361553" sldId="259"/>
            <ac:spMk id="75" creationId="{0C45045A-6083-4B3E-956A-67582337527D}"/>
          </ac:spMkLst>
        </pc:spChg>
        <pc:spChg chg="add">
          <ac:chgData name="De Paoli Alyson" userId="a34fc788-c7b6-4638-9ded-37d7c4cbc078" providerId="ADAL" clId="{62B0A70B-E04E-B84C-9A49-035F5A8751C4}" dt="2021-10-29T09:00:19.974" v="38" actId="26606"/>
          <ac:spMkLst>
            <pc:docMk/>
            <pc:sldMk cId="330361553" sldId="259"/>
            <ac:spMk id="77" creationId="{42875DDC-0225-45F8-B745-78688F2D1ADC}"/>
          </ac:spMkLst>
        </pc:spChg>
        <pc:spChg chg="add">
          <ac:chgData name="De Paoli Alyson" userId="a34fc788-c7b6-4638-9ded-37d7c4cbc078" providerId="ADAL" clId="{62B0A70B-E04E-B84C-9A49-035F5A8751C4}" dt="2021-10-29T09:00:19.974" v="38" actId="26606"/>
          <ac:spMkLst>
            <pc:docMk/>
            <pc:sldMk cId="330361553" sldId="259"/>
            <ac:spMk id="79" creationId="{12617755-D451-4BAF-9B55-518297BFF42D}"/>
          </ac:spMkLst>
        </pc:spChg>
        <pc:picChg chg="mod">
          <ac:chgData name="De Paoli Alyson" userId="a34fc788-c7b6-4638-9ded-37d7c4cbc078" providerId="ADAL" clId="{62B0A70B-E04E-B84C-9A49-035F5A8751C4}" dt="2021-10-29T09:00:19.974" v="38" actId="26606"/>
          <ac:picMkLst>
            <pc:docMk/>
            <pc:sldMk cId="330361553" sldId="259"/>
            <ac:picMk id="3074" creationId="{AA6E9F63-0454-49FD-A15A-890C02A4A08A}"/>
          </ac:picMkLst>
        </pc:picChg>
        <pc:picChg chg="mod ord">
          <ac:chgData name="De Paoli Alyson" userId="a34fc788-c7b6-4638-9ded-37d7c4cbc078" providerId="ADAL" clId="{62B0A70B-E04E-B84C-9A49-035F5A8751C4}" dt="2021-10-29T09:00:19.974" v="38" actId="26606"/>
          <ac:picMkLst>
            <pc:docMk/>
            <pc:sldMk cId="330361553" sldId="259"/>
            <ac:picMk id="3076" creationId="{7D108EA8-7C3D-4910-9259-0E8317F8BA1B}"/>
          </ac:picMkLst>
        </pc:picChg>
        <pc:picChg chg="mod">
          <ac:chgData name="De Paoli Alyson" userId="a34fc788-c7b6-4638-9ded-37d7c4cbc078" providerId="ADAL" clId="{62B0A70B-E04E-B84C-9A49-035F5A8751C4}" dt="2021-10-29T09:01:01.898" v="45" actId="14100"/>
          <ac:picMkLst>
            <pc:docMk/>
            <pc:sldMk cId="330361553" sldId="259"/>
            <ac:picMk id="3078" creationId="{7D4D9451-8AF5-48E5-B00D-1969DE31B444}"/>
          </ac:picMkLst>
        </pc:picChg>
      </pc:sldChg>
      <pc:sldChg chg="addSp modSp mod setBg modAnim setClrOvrMap">
        <pc:chgData name="De Paoli Alyson" userId="a34fc788-c7b6-4638-9ded-37d7c4cbc078" providerId="ADAL" clId="{62B0A70B-E04E-B84C-9A49-035F5A8751C4}" dt="2021-10-29T09:02:13.882" v="65" actId="1076"/>
        <pc:sldMkLst>
          <pc:docMk/>
          <pc:sldMk cId="3965638375" sldId="260"/>
        </pc:sldMkLst>
        <pc:spChg chg="mod">
          <ac:chgData name="De Paoli Alyson" userId="a34fc788-c7b6-4638-9ded-37d7c4cbc078" providerId="ADAL" clId="{62B0A70B-E04E-B84C-9A49-035F5A8751C4}" dt="2021-10-29T09:00:23.705" v="39" actId="26606"/>
          <ac:spMkLst>
            <pc:docMk/>
            <pc:sldMk cId="3965638375" sldId="260"/>
            <ac:spMk id="2" creationId="{909FAADD-2CB6-4613-8EE3-C28DBB321BEF}"/>
          </ac:spMkLst>
        </pc:spChg>
        <pc:spChg chg="add">
          <ac:chgData name="De Paoli Alyson" userId="a34fc788-c7b6-4638-9ded-37d7c4cbc078" providerId="ADAL" clId="{62B0A70B-E04E-B84C-9A49-035F5A8751C4}" dt="2021-10-29T09:00:23.705" v="39" actId="26606"/>
          <ac:spMkLst>
            <pc:docMk/>
            <pc:sldMk cId="3965638375" sldId="260"/>
            <ac:spMk id="75" creationId="{0C45045A-6083-4B3E-956A-67582337527D}"/>
          </ac:spMkLst>
        </pc:spChg>
        <pc:spChg chg="add">
          <ac:chgData name="De Paoli Alyson" userId="a34fc788-c7b6-4638-9ded-37d7c4cbc078" providerId="ADAL" clId="{62B0A70B-E04E-B84C-9A49-035F5A8751C4}" dt="2021-10-29T09:00:23.705" v="39" actId="26606"/>
          <ac:spMkLst>
            <pc:docMk/>
            <pc:sldMk cId="3965638375" sldId="260"/>
            <ac:spMk id="77" creationId="{EBD2B2B2-1395-4E7B-87A0-BD34551C01B6}"/>
          </ac:spMkLst>
        </pc:spChg>
        <pc:spChg chg="add">
          <ac:chgData name="De Paoli Alyson" userId="a34fc788-c7b6-4638-9ded-37d7c4cbc078" providerId="ADAL" clId="{62B0A70B-E04E-B84C-9A49-035F5A8751C4}" dt="2021-10-29T09:00:23.705" v="39" actId="26606"/>
          <ac:spMkLst>
            <pc:docMk/>
            <pc:sldMk cId="3965638375" sldId="260"/>
            <ac:spMk id="79" creationId="{42875DDC-0225-45F8-B745-78688F2D1ADC}"/>
          </ac:spMkLst>
        </pc:spChg>
        <pc:spChg chg="add">
          <ac:chgData name="De Paoli Alyson" userId="a34fc788-c7b6-4638-9ded-37d7c4cbc078" providerId="ADAL" clId="{62B0A70B-E04E-B84C-9A49-035F5A8751C4}" dt="2021-10-29T09:00:23.705" v="39" actId="26606"/>
          <ac:spMkLst>
            <pc:docMk/>
            <pc:sldMk cId="3965638375" sldId="260"/>
            <ac:spMk id="81" creationId="{4F329563-0961-4426-90D2-2DF4888E5461}"/>
          </ac:spMkLst>
        </pc:spChg>
        <pc:spChg chg="add">
          <ac:chgData name="De Paoli Alyson" userId="a34fc788-c7b6-4638-9ded-37d7c4cbc078" providerId="ADAL" clId="{62B0A70B-E04E-B84C-9A49-035F5A8751C4}" dt="2021-10-29T09:00:23.705" v="39" actId="26606"/>
          <ac:spMkLst>
            <pc:docMk/>
            <pc:sldMk cId="3965638375" sldId="260"/>
            <ac:spMk id="83" creationId="{12617755-D451-4BAF-9B55-518297BFF42D}"/>
          </ac:spMkLst>
        </pc:spChg>
        <pc:spChg chg="add">
          <ac:chgData name="De Paoli Alyson" userId="a34fc788-c7b6-4638-9ded-37d7c4cbc078" providerId="ADAL" clId="{62B0A70B-E04E-B84C-9A49-035F5A8751C4}" dt="2021-10-29T09:00:23.705" v="39" actId="26606"/>
          <ac:spMkLst>
            <pc:docMk/>
            <pc:sldMk cId="3965638375" sldId="260"/>
            <ac:spMk id="85" creationId="{86C062C2-3673-4248-BE21-B51B16E63267}"/>
          </ac:spMkLst>
        </pc:spChg>
        <pc:picChg chg="mod ord">
          <ac:chgData name="De Paoli Alyson" userId="a34fc788-c7b6-4638-9ded-37d7c4cbc078" providerId="ADAL" clId="{62B0A70B-E04E-B84C-9A49-035F5A8751C4}" dt="2021-10-29T09:02:13.882" v="65" actId="1076"/>
          <ac:picMkLst>
            <pc:docMk/>
            <pc:sldMk cId="3965638375" sldId="260"/>
            <ac:picMk id="4098" creationId="{7F97BEBE-CF1C-4C44-ACC9-B6674BA7691C}"/>
          </ac:picMkLst>
        </pc:picChg>
        <pc:picChg chg="mod">
          <ac:chgData name="De Paoli Alyson" userId="a34fc788-c7b6-4638-9ded-37d7c4cbc078" providerId="ADAL" clId="{62B0A70B-E04E-B84C-9A49-035F5A8751C4}" dt="2021-10-29T09:01:33.235" v="53" actId="732"/>
          <ac:picMkLst>
            <pc:docMk/>
            <pc:sldMk cId="3965638375" sldId="260"/>
            <ac:picMk id="4100" creationId="{2AB75012-4001-4BDF-8E30-31FA9FC0BA24}"/>
          </ac:picMkLst>
        </pc:picChg>
        <pc:picChg chg="mod">
          <ac:chgData name="De Paoli Alyson" userId="a34fc788-c7b6-4638-9ded-37d7c4cbc078" providerId="ADAL" clId="{62B0A70B-E04E-B84C-9A49-035F5A8751C4}" dt="2021-10-29T09:01:47.849" v="58" actId="1076"/>
          <ac:picMkLst>
            <pc:docMk/>
            <pc:sldMk cId="3965638375" sldId="260"/>
            <ac:picMk id="4102" creationId="{448125AA-B74B-4372-9C8C-E5E8D519283B}"/>
          </ac:picMkLst>
        </pc:picChg>
      </pc:sldChg>
      <pc:sldChg chg="addSp modSp mod setBg modAnim setClrOvrMap">
        <pc:chgData name="De Paoli Alyson" userId="a34fc788-c7b6-4638-9ded-37d7c4cbc078" providerId="ADAL" clId="{62B0A70B-E04E-B84C-9A49-035F5A8751C4}" dt="2021-10-29T09:02:26.331" v="69"/>
        <pc:sldMkLst>
          <pc:docMk/>
          <pc:sldMk cId="3156678606" sldId="261"/>
        </pc:sldMkLst>
        <pc:spChg chg="mod">
          <ac:chgData name="De Paoli Alyson" userId="a34fc788-c7b6-4638-9ded-37d7c4cbc078" providerId="ADAL" clId="{62B0A70B-E04E-B84C-9A49-035F5A8751C4}" dt="2021-10-29T09:00:27.815" v="40" actId="26606"/>
          <ac:spMkLst>
            <pc:docMk/>
            <pc:sldMk cId="3156678606" sldId="261"/>
            <ac:spMk id="2" creationId="{19DE17E3-DB6B-4916-A501-546CD7CF3EC7}"/>
          </ac:spMkLst>
        </pc:spChg>
        <pc:spChg chg="add">
          <ac:chgData name="De Paoli Alyson" userId="a34fc788-c7b6-4638-9ded-37d7c4cbc078" providerId="ADAL" clId="{62B0A70B-E04E-B84C-9A49-035F5A8751C4}" dt="2021-10-29T09:00:27.815" v="40" actId="26606"/>
          <ac:spMkLst>
            <pc:docMk/>
            <pc:sldMk cId="3156678606" sldId="261"/>
            <ac:spMk id="77" creationId="{0C45045A-6083-4B3E-956A-67582337527D}"/>
          </ac:spMkLst>
        </pc:spChg>
        <pc:spChg chg="add">
          <ac:chgData name="De Paoli Alyson" userId="a34fc788-c7b6-4638-9ded-37d7c4cbc078" providerId="ADAL" clId="{62B0A70B-E04E-B84C-9A49-035F5A8751C4}" dt="2021-10-29T09:00:27.815" v="40" actId="26606"/>
          <ac:spMkLst>
            <pc:docMk/>
            <pc:sldMk cId="3156678606" sldId="261"/>
            <ac:spMk id="79" creationId="{42875DDC-0225-45F8-B745-78688F2D1ADC}"/>
          </ac:spMkLst>
        </pc:spChg>
        <pc:spChg chg="add">
          <ac:chgData name="De Paoli Alyson" userId="a34fc788-c7b6-4638-9ded-37d7c4cbc078" providerId="ADAL" clId="{62B0A70B-E04E-B84C-9A49-035F5A8751C4}" dt="2021-10-29T09:00:27.815" v="40" actId="26606"/>
          <ac:spMkLst>
            <pc:docMk/>
            <pc:sldMk cId="3156678606" sldId="261"/>
            <ac:spMk id="81" creationId="{12617755-D451-4BAF-9B55-518297BFF42D}"/>
          </ac:spMkLst>
        </pc:spChg>
        <pc:picChg chg="mod ord">
          <ac:chgData name="De Paoli Alyson" userId="a34fc788-c7b6-4638-9ded-37d7c4cbc078" providerId="ADAL" clId="{62B0A70B-E04E-B84C-9A49-035F5A8751C4}" dt="2021-10-29T09:00:27.815" v="40" actId="26606"/>
          <ac:picMkLst>
            <pc:docMk/>
            <pc:sldMk cId="3156678606" sldId="261"/>
            <ac:picMk id="5122" creationId="{DDF195DA-9BC7-4216-85BC-E9958BBA1245}"/>
          </ac:picMkLst>
        </pc:picChg>
        <pc:picChg chg="mod">
          <ac:chgData name="De Paoli Alyson" userId="a34fc788-c7b6-4638-9ded-37d7c4cbc078" providerId="ADAL" clId="{62B0A70B-E04E-B84C-9A49-035F5A8751C4}" dt="2021-10-29T09:00:27.815" v="40" actId="26606"/>
          <ac:picMkLst>
            <pc:docMk/>
            <pc:sldMk cId="3156678606" sldId="261"/>
            <ac:picMk id="5124" creationId="{E1C7324C-D60D-4C45-BE8C-0F58FBC0ADC4}"/>
          </ac:picMkLst>
        </pc:picChg>
        <pc:picChg chg="mod">
          <ac:chgData name="De Paoli Alyson" userId="a34fc788-c7b6-4638-9ded-37d7c4cbc078" providerId="ADAL" clId="{62B0A70B-E04E-B84C-9A49-035F5A8751C4}" dt="2021-10-29T09:00:27.815" v="40" actId="26606"/>
          <ac:picMkLst>
            <pc:docMk/>
            <pc:sldMk cId="3156678606" sldId="261"/>
            <ac:picMk id="5128" creationId="{E24CAAC4-67A2-4339-9A5C-76894AA2FD64}"/>
          </ac:picMkLst>
        </pc:picChg>
      </pc:sldChg>
      <pc:sldChg chg="addSp modSp mod setBg modAnim">
        <pc:chgData name="De Paoli Alyson" userId="a34fc788-c7b6-4638-9ded-37d7c4cbc078" providerId="ADAL" clId="{62B0A70B-E04E-B84C-9A49-035F5A8751C4}" dt="2021-10-29T09:02:42.194" v="75" actId="20577"/>
        <pc:sldMkLst>
          <pc:docMk/>
          <pc:sldMk cId="1794866611" sldId="262"/>
        </pc:sldMkLst>
        <pc:spChg chg="mod">
          <ac:chgData name="De Paoli Alyson" userId="a34fc788-c7b6-4638-9ded-37d7c4cbc078" providerId="ADAL" clId="{62B0A70B-E04E-B84C-9A49-035F5A8751C4}" dt="2021-10-29T09:02:42.194" v="75" actId="20577"/>
          <ac:spMkLst>
            <pc:docMk/>
            <pc:sldMk cId="1794866611" sldId="262"/>
            <ac:spMk id="2" creationId="{7C97EFE3-B865-4714-9D89-DE70E59548EA}"/>
          </ac:spMkLst>
        </pc:spChg>
        <pc:spChg chg="add">
          <ac:chgData name="De Paoli Alyson" userId="a34fc788-c7b6-4638-9ded-37d7c4cbc078" providerId="ADAL" clId="{62B0A70B-E04E-B84C-9A49-035F5A8751C4}" dt="2021-10-29T09:00:35.655" v="41" actId="26606"/>
          <ac:spMkLst>
            <pc:docMk/>
            <pc:sldMk cId="1794866611" sldId="262"/>
            <ac:spMk id="77" creationId="{823AC064-BC96-4F32-8AE1-B2FD38754823}"/>
          </ac:spMkLst>
        </pc:spChg>
        <pc:picChg chg="mod ord">
          <ac:chgData name="De Paoli Alyson" userId="a34fc788-c7b6-4638-9ded-37d7c4cbc078" providerId="ADAL" clId="{62B0A70B-E04E-B84C-9A49-035F5A8751C4}" dt="2021-10-29T09:00:35.655" v="41" actId="26606"/>
          <ac:picMkLst>
            <pc:docMk/>
            <pc:sldMk cId="1794866611" sldId="262"/>
            <ac:picMk id="6148" creationId="{784CC626-F15E-4E8A-BD27-974855E78514}"/>
          </ac:picMkLst>
        </pc:picChg>
        <pc:picChg chg="mod">
          <ac:chgData name="De Paoli Alyson" userId="a34fc788-c7b6-4638-9ded-37d7c4cbc078" providerId="ADAL" clId="{62B0A70B-E04E-B84C-9A49-035F5A8751C4}" dt="2021-10-29T09:00:35.655" v="41" actId="26606"/>
          <ac:picMkLst>
            <pc:docMk/>
            <pc:sldMk cId="1794866611" sldId="262"/>
            <ac:picMk id="6152" creationId="{954177E9-67FB-451C-989E-C429780D0E1E}"/>
          </ac:picMkLst>
        </pc:picChg>
        <pc:cxnChg chg="add">
          <ac:chgData name="De Paoli Alyson" userId="a34fc788-c7b6-4638-9ded-37d7c4cbc078" providerId="ADAL" clId="{62B0A70B-E04E-B84C-9A49-035F5A8751C4}" dt="2021-10-29T09:00:35.655" v="41" actId="26606"/>
          <ac:cxnSpMkLst>
            <pc:docMk/>
            <pc:sldMk cId="1794866611" sldId="262"/>
            <ac:cxnSpMk id="79" creationId="{7E7C77BC-7138-40B1-A15B-20F57A494629}"/>
          </ac:cxnSpMkLst>
        </pc:cxnChg>
        <pc:cxnChg chg="add">
          <ac:chgData name="De Paoli Alyson" userId="a34fc788-c7b6-4638-9ded-37d7c4cbc078" providerId="ADAL" clId="{62B0A70B-E04E-B84C-9A49-035F5A8751C4}" dt="2021-10-29T09:00:35.655" v="41" actId="26606"/>
          <ac:cxnSpMkLst>
            <pc:docMk/>
            <pc:sldMk cId="1794866611" sldId="262"/>
            <ac:cxnSpMk id="81" creationId="{DB146403-F3D6-484B-B2ED-97F9565D0370}"/>
          </ac:cxnSpMkLst>
        </pc:cxnChg>
      </pc:sldChg>
      <pc:sldChg chg="addSp delSp modSp new mod ord">
        <pc:chgData name="De Paoli Alyson" userId="a34fc788-c7b6-4638-9ded-37d7c4cbc078" providerId="ADAL" clId="{62B0A70B-E04E-B84C-9A49-035F5A8751C4}" dt="2021-10-29T08:58:11.540" v="24" actId="1076"/>
        <pc:sldMkLst>
          <pc:docMk/>
          <pc:sldMk cId="1056935439" sldId="263"/>
        </pc:sldMkLst>
        <pc:spChg chg="del mod">
          <ac:chgData name="De Paoli Alyson" userId="a34fc788-c7b6-4638-9ded-37d7c4cbc078" providerId="ADAL" clId="{62B0A70B-E04E-B84C-9A49-035F5A8751C4}" dt="2021-10-29T08:57:54.491" v="15" actId="478"/>
          <ac:spMkLst>
            <pc:docMk/>
            <pc:sldMk cId="1056935439" sldId="263"/>
            <ac:spMk id="2" creationId="{401738F3-EB62-6B4E-A5E1-71B0BA1F9BAD}"/>
          </ac:spMkLst>
        </pc:spChg>
        <pc:picChg chg="add mod">
          <ac:chgData name="De Paoli Alyson" userId="a34fc788-c7b6-4638-9ded-37d7c4cbc078" providerId="ADAL" clId="{62B0A70B-E04E-B84C-9A49-035F5A8751C4}" dt="2021-10-29T08:58:11.540" v="24" actId="1076"/>
          <ac:picMkLst>
            <pc:docMk/>
            <pc:sldMk cId="1056935439" sldId="263"/>
            <ac:picMk id="4" creationId="{38CB070E-07D2-314C-B636-0E39ABCBC974}"/>
          </ac:picMkLst>
        </pc:picChg>
        <pc:picChg chg="add del">
          <ac:chgData name="De Paoli Alyson" userId="a34fc788-c7b6-4638-9ded-37d7c4cbc078" providerId="ADAL" clId="{62B0A70B-E04E-B84C-9A49-035F5A8751C4}" dt="2021-10-29T08:58:04.602" v="21" actId="478"/>
          <ac:picMkLst>
            <pc:docMk/>
            <pc:sldMk cId="1056935439" sldId="263"/>
            <ac:picMk id="1026" creationId="{225A080A-D6D2-9F46-A76E-59B825D8C919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767D255-FB1C-4139-AD9E-AC64C6490E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4940A3F-1CC2-4236-8395-A9F7DC1A77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84BF68A-D257-49FB-BE2B-A8DDCD1753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2F17D-5650-44F1-A01A-C94EB9E46644}" type="datetimeFigureOut">
              <a:rPr lang="fr-BE" smtClean="0"/>
              <a:t>29/10/21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C3B0C63-B5AC-4F30-986A-0E57B6DDB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6C55E7D-4BF4-4BA2-946A-AA467931A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8DFDC-A67F-45C3-94E8-DD1996468D3D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893135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BC75B0B-F61E-4F5E-B4EA-707F17D7DD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5C062F5-1471-4333-A46C-3098123635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54DF7D3-CB6E-45A9-93CF-A2B68CE60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2F17D-5650-44F1-A01A-C94EB9E46644}" type="datetimeFigureOut">
              <a:rPr lang="fr-BE" smtClean="0"/>
              <a:t>29/10/21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F254CE0-DA3B-47FF-950E-E5ACC9E56F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562D87F-7BC3-4DA2-99C9-A41747B3A7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8DFDC-A67F-45C3-94E8-DD1996468D3D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121396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CB8E757-2101-4F08-ACB4-14C85FFE64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BA31637-B7FE-44BD-B0F2-03C390956E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E6BED8B-A4D2-48F7-B088-E5BE98F38D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2F17D-5650-44F1-A01A-C94EB9E46644}" type="datetimeFigureOut">
              <a:rPr lang="fr-BE" smtClean="0"/>
              <a:t>29/10/21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75BEC62-216B-468E-A1B7-98F9107E7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E2EDB92-9A6F-4739-BBA3-424209E47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8DFDC-A67F-45C3-94E8-DD1996468D3D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168794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F06B02E-1677-40F6-BDDE-6A1938EF8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75B819F-D131-4ED0-AD32-B6DCD4A81D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D8CC04D-7BC8-44D2-ACC9-5A37D5B9F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2F17D-5650-44F1-A01A-C94EB9E46644}" type="datetimeFigureOut">
              <a:rPr lang="fr-BE" smtClean="0"/>
              <a:t>29/10/21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396772D-7BE3-43A8-B2C4-E850214D13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8CAD775-9D68-4997-8711-F9E601768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8DFDC-A67F-45C3-94E8-DD1996468D3D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008815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FBAD23-61E9-4D67-A485-D05F34DF1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D3CF744-4ADD-4594-9A4F-F27272427B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213C3A2-B312-42F9-A72D-58EF6C54C3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2F17D-5650-44F1-A01A-C94EB9E46644}" type="datetimeFigureOut">
              <a:rPr lang="fr-BE" smtClean="0"/>
              <a:t>29/10/21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AC2404B-62DA-412B-8AEA-271A487DC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0A64DAF-FFF5-43E9-94B5-4ECA546730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8DFDC-A67F-45C3-94E8-DD1996468D3D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058897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9D48669-BF92-4361-BB4E-CEF9685635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DBE76E1-EAB0-4BB9-A76D-A731F04D0A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6454074-3B4F-411F-89FA-CDE3DBBF36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053FD8F-3F9F-4207-9C03-12C874FD86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2F17D-5650-44F1-A01A-C94EB9E46644}" type="datetimeFigureOut">
              <a:rPr lang="fr-BE" smtClean="0"/>
              <a:t>29/10/21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8A02CEF-F0F9-476A-8FF3-C668F449F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2C47313-70B6-4AE8-A2A9-84C2FF7F3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8DFDC-A67F-45C3-94E8-DD1996468D3D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760605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F4A6AA5-BF69-423A-BC3D-B6E9C9FE1C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CB612A3-83DF-4D78-B3C0-F62D9FE974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F315FEB-A91E-4FFF-9E0E-48AB567E44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3B0F7A5-9D63-49A3-B676-A3F45766A0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F3429504-8C17-4F59-9A72-050CF4FB94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6615E4B-385A-4C27-AC2B-0C93DFBBC7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2F17D-5650-44F1-A01A-C94EB9E46644}" type="datetimeFigureOut">
              <a:rPr lang="fr-BE" smtClean="0"/>
              <a:t>29/10/21</a:t>
            </a:fld>
            <a:endParaRPr lang="fr-BE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355D94C-1FA3-44A2-8512-E8AA113D1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CF404E48-A9B7-4AFE-9310-4FAA0058B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8DFDC-A67F-45C3-94E8-DD1996468D3D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5905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9BBDA8-B272-4F7C-8E00-4A8708543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031A66C-4C27-4DE0-8C8C-689EF515E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2F17D-5650-44F1-A01A-C94EB9E46644}" type="datetimeFigureOut">
              <a:rPr lang="fr-BE" smtClean="0"/>
              <a:t>29/10/21</a:t>
            </a:fld>
            <a:endParaRPr lang="fr-BE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D9C6599-75F2-4F1D-97C0-D9033A458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3EF6D99-6C59-4A2C-9CD2-8D9BDBFDD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8DFDC-A67F-45C3-94E8-DD1996468D3D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003417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B38C779-5FCC-4D80-A169-72EB0D3E2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2F17D-5650-44F1-A01A-C94EB9E46644}" type="datetimeFigureOut">
              <a:rPr lang="fr-BE" smtClean="0"/>
              <a:t>29/10/21</a:t>
            </a:fld>
            <a:endParaRPr lang="fr-BE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7ECFA00-6218-4397-BD0F-7F6422B6E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06525B7-5CF0-462C-9CCB-3995843D67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8DFDC-A67F-45C3-94E8-DD1996468D3D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6264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2C91D42-EF6F-4594-9E2D-A350E1DA6B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465444F-D4AE-4452-BBB8-F09544B9C3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7228796-F678-4BF8-B8F3-F9B9527282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3AEDA45-9813-40F8-AAC5-3FD30680F8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2F17D-5650-44F1-A01A-C94EB9E46644}" type="datetimeFigureOut">
              <a:rPr lang="fr-BE" smtClean="0"/>
              <a:t>29/10/21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3E8ADD3-FD5A-423D-A185-1EFF608AF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F75E94C-044B-4B30-916B-0A0F96571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8DFDC-A67F-45C3-94E8-DD1996468D3D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929668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6BD95F2-37DE-427F-884C-4914926A7E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32E6939-BB26-4734-BC5C-08CE250095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87F6A70-E9F6-445A-999D-239FA042E6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5160811-69A6-4BD9-9ED6-9B52B986B4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2F17D-5650-44F1-A01A-C94EB9E46644}" type="datetimeFigureOut">
              <a:rPr lang="fr-BE" smtClean="0"/>
              <a:t>29/10/21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BC4FBD9-227A-406C-90DF-6B0A622BB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1D51B76-5B78-4FC2-859C-74AA9404E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8DFDC-A67F-45C3-94E8-DD1996468D3D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233552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5F2A1DC4-B4DB-42CE-8C1C-BA3C282704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F681E5A-14EB-45C7-B256-A300BB062D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D131FE2-ECA6-411F-B61A-8FB72366EE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12F17D-5650-44F1-A01A-C94EB9E46644}" type="datetimeFigureOut">
              <a:rPr lang="fr-BE" smtClean="0"/>
              <a:t>29/10/21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97AD1FA-34B2-4F2A-9059-92FD8D82A4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E486F0E-B073-4A74-A342-94A5E14CCF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D8DFDC-A67F-45C3-94E8-DD1996468D3D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663934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es solides (partie 1) - YouTube">
            <a:extLst>
              <a:ext uri="{FF2B5EF4-FFF2-40B4-BE49-F238E27FC236}">
                <a16:creationId xmlns:a16="http://schemas.microsoft.com/office/drawing/2014/main" id="{38CB070E-07D2-314C-B636-0E39ABCBC97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63" b="1735"/>
          <a:stretch/>
        </p:blipFill>
        <p:spPr bwMode="auto">
          <a:xfrm>
            <a:off x="1363744" y="0"/>
            <a:ext cx="9464511" cy="6864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6935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42E2723-4FA0-40AC-9EFF-D99B9A3127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3662" y="5118754"/>
            <a:ext cx="8584676" cy="104430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en-US" sz="4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LE CUBE</a:t>
            </a:r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0C45045A-6083-4B3E-956A-6758233752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0744" y="832894"/>
            <a:ext cx="3300984" cy="3300984"/>
          </a:xfrm>
          <a:prstGeom prst="ellipse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 descr="Annonce du film Rubik's Cube">
            <a:extLst>
              <a:ext uri="{FF2B5EF4-FFF2-40B4-BE49-F238E27FC236}">
                <a16:creationId xmlns:a16="http://schemas.microsoft.com/office/drawing/2014/main" id="{AD3BD3B9-B722-4CD3-B539-5A123D1E569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" b="7"/>
          <a:stretch/>
        </p:blipFill>
        <p:spPr bwMode="auto">
          <a:xfrm>
            <a:off x="895336" y="997486"/>
            <a:ext cx="2971800" cy="2971800"/>
          </a:xfrm>
          <a:custGeom>
            <a:avLst/>
            <a:gdLst/>
            <a:ahLst/>
            <a:cxnLst/>
            <a:rect l="l" t="t" r="r" b="b"/>
            <a:pathLst>
              <a:path w="2971800" h="2971800">
                <a:moveTo>
                  <a:pt x="1485900" y="0"/>
                </a:moveTo>
                <a:cubicBezTo>
                  <a:pt x="2306540" y="0"/>
                  <a:pt x="2971800" y="665260"/>
                  <a:pt x="2971800" y="1485900"/>
                </a:cubicBezTo>
                <a:cubicBezTo>
                  <a:pt x="2971800" y="2306540"/>
                  <a:pt x="2306540" y="2971800"/>
                  <a:pt x="1485900" y="2971800"/>
                </a:cubicBezTo>
                <a:cubicBezTo>
                  <a:pt x="665260" y="2971800"/>
                  <a:pt x="0" y="2306540"/>
                  <a:pt x="0" y="1485900"/>
                </a:cubicBezTo>
                <a:cubicBezTo>
                  <a:pt x="0" y="665260"/>
                  <a:pt x="665260" y="0"/>
                  <a:pt x="1485900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9" name="Oval 78">
            <a:extLst>
              <a:ext uri="{FF2B5EF4-FFF2-40B4-BE49-F238E27FC236}">
                <a16:creationId xmlns:a16="http://schemas.microsoft.com/office/drawing/2014/main" id="{42875DDC-0225-45F8-B745-78688F2D1A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45509" y="832894"/>
            <a:ext cx="3300984" cy="3300984"/>
          </a:xfrm>
          <a:prstGeom prst="ellipse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32" name="Picture 8" descr="Mouchoir Kleenex 2 épaisseurs Blanc Cube 21,5x2018cm 12x 90 mouchoirs">
            <a:extLst>
              <a:ext uri="{FF2B5EF4-FFF2-40B4-BE49-F238E27FC236}">
                <a16:creationId xmlns:a16="http://schemas.microsoft.com/office/drawing/2014/main" id="{5A921F26-65BB-4651-AC99-2E4B8EAE039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92" r="10808"/>
          <a:stretch/>
        </p:blipFill>
        <p:spPr bwMode="auto">
          <a:xfrm>
            <a:off x="4610101" y="997486"/>
            <a:ext cx="2971800" cy="2971800"/>
          </a:xfrm>
          <a:custGeom>
            <a:avLst/>
            <a:gdLst/>
            <a:ahLst/>
            <a:cxnLst/>
            <a:rect l="l" t="t" r="r" b="b"/>
            <a:pathLst>
              <a:path w="2971800" h="2971800">
                <a:moveTo>
                  <a:pt x="1485900" y="0"/>
                </a:moveTo>
                <a:cubicBezTo>
                  <a:pt x="2306540" y="0"/>
                  <a:pt x="2971800" y="665260"/>
                  <a:pt x="2971800" y="1485900"/>
                </a:cubicBezTo>
                <a:cubicBezTo>
                  <a:pt x="2971800" y="2306540"/>
                  <a:pt x="2306540" y="2971800"/>
                  <a:pt x="1485900" y="2971800"/>
                </a:cubicBezTo>
                <a:cubicBezTo>
                  <a:pt x="665260" y="2971800"/>
                  <a:pt x="0" y="2306540"/>
                  <a:pt x="0" y="1485900"/>
                </a:cubicBezTo>
                <a:cubicBezTo>
                  <a:pt x="0" y="665260"/>
                  <a:pt x="665260" y="0"/>
                  <a:pt x="1485900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" name="Oval 80">
            <a:extLst>
              <a:ext uri="{FF2B5EF4-FFF2-40B4-BE49-F238E27FC236}">
                <a16:creationId xmlns:a16="http://schemas.microsoft.com/office/drawing/2014/main" id="{12617755-D451-4BAF-9B55-518297BFF4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60273" y="832894"/>
            <a:ext cx="3300984" cy="3300984"/>
          </a:xfrm>
          <a:prstGeom prst="ellipse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8" name="Picture 4" descr="Dé — Wikipédia">
            <a:extLst>
              <a:ext uri="{FF2B5EF4-FFF2-40B4-BE49-F238E27FC236}">
                <a16:creationId xmlns:a16="http://schemas.microsoft.com/office/drawing/2014/main" id="{1048AFD9-13F0-4BB9-BB94-B4ADAA08C90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23" r="17977" b="1"/>
          <a:stretch/>
        </p:blipFill>
        <p:spPr bwMode="auto">
          <a:xfrm>
            <a:off x="8324865" y="997486"/>
            <a:ext cx="2971800" cy="2971800"/>
          </a:xfrm>
          <a:custGeom>
            <a:avLst/>
            <a:gdLst/>
            <a:ahLst/>
            <a:cxnLst/>
            <a:rect l="l" t="t" r="r" b="b"/>
            <a:pathLst>
              <a:path w="2971800" h="2971800">
                <a:moveTo>
                  <a:pt x="1485900" y="0"/>
                </a:moveTo>
                <a:cubicBezTo>
                  <a:pt x="2306540" y="0"/>
                  <a:pt x="2971800" y="665260"/>
                  <a:pt x="2971800" y="1485900"/>
                </a:cubicBezTo>
                <a:cubicBezTo>
                  <a:pt x="2971800" y="2306540"/>
                  <a:pt x="2306540" y="2971800"/>
                  <a:pt x="1485900" y="2971800"/>
                </a:cubicBezTo>
                <a:cubicBezTo>
                  <a:pt x="665260" y="2971800"/>
                  <a:pt x="0" y="2306540"/>
                  <a:pt x="0" y="1485900"/>
                </a:cubicBezTo>
                <a:cubicBezTo>
                  <a:pt x="0" y="665260"/>
                  <a:pt x="665260" y="0"/>
                  <a:pt x="1485900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42042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4E9808F-8234-4227-90E6-E79610504D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3662" y="5118754"/>
            <a:ext cx="8584676" cy="104430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en-US" sz="4800"/>
              <a:t>LA PYRAMIDE</a:t>
            </a:r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0C45045A-6083-4B3E-956A-6758233752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0744" y="832894"/>
            <a:ext cx="3300984" cy="3300984"/>
          </a:xfrm>
          <a:prstGeom prst="ellipse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9" name="Oval 78">
            <a:extLst>
              <a:ext uri="{FF2B5EF4-FFF2-40B4-BE49-F238E27FC236}">
                <a16:creationId xmlns:a16="http://schemas.microsoft.com/office/drawing/2014/main" id="{EBD2B2B2-1395-4E7B-87A0-BD34551C01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5336" y="997486"/>
            <a:ext cx="2971800" cy="29718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054" name="Picture 6">
            <a:extLst>
              <a:ext uri="{FF2B5EF4-FFF2-40B4-BE49-F238E27FC236}">
                <a16:creationId xmlns:a16="http://schemas.microsoft.com/office/drawing/2014/main" id="{F49F304F-F105-44E7-A2C4-B007356566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22896" y="1420829"/>
            <a:ext cx="2117286" cy="2122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" name="Oval 80">
            <a:extLst>
              <a:ext uri="{FF2B5EF4-FFF2-40B4-BE49-F238E27FC236}">
                <a16:creationId xmlns:a16="http://schemas.microsoft.com/office/drawing/2014/main" id="{42875DDC-0225-45F8-B745-78688F2D1A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45509" y="832894"/>
            <a:ext cx="3300984" cy="3300984"/>
          </a:xfrm>
          <a:prstGeom prst="ellipse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3" name="Oval 82">
            <a:extLst>
              <a:ext uri="{FF2B5EF4-FFF2-40B4-BE49-F238E27FC236}">
                <a16:creationId xmlns:a16="http://schemas.microsoft.com/office/drawing/2014/main" id="{4F329563-0961-4426-90D2-2DF4888E54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10101" y="997486"/>
            <a:ext cx="2971800" cy="29718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056" name="Picture 8" descr="Présentoir Pyramide à macarons carrée modulable | Cerf Dellier">
            <a:extLst>
              <a:ext uri="{FF2B5EF4-FFF2-40B4-BE49-F238E27FC236}">
                <a16:creationId xmlns:a16="http://schemas.microsoft.com/office/drawing/2014/main" id="{7695EB00-A7B2-4AB3-B060-5844E184D37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526" t="12351" r="18542" b="8096"/>
          <a:stretch/>
        </p:blipFill>
        <p:spPr bwMode="auto">
          <a:xfrm>
            <a:off x="5285295" y="1350231"/>
            <a:ext cx="1621410" cy="2265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5" name="Oval 84">
            <a:extLst>
              <a:ext uri="{FF2B5EF4-FFF2-40B4-BE49-F238E27FC236}">
                <a16:creationId xmlns:a16="http://schemas.microsoft.com/office/drawing/2014/main" id="{12617755-D451-4BAF-9B55-518297BFF4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60273" y="832894"/>
            <a:ext cx="3300984" cy="3300984"/>
          </a:xfrm>
          <a:prstGeom prst="ellipse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7" name="Oval 86">
            <a:extLst>
              <a:ext uri="{FF2B5EF4-FFF2-40B4-BE49-F238E27FC236}">
                <a16:creationId xmlns:a16="http://schemas.microsoft.com/office/drawing/2014/main" id="{86C062C2-3673-4248-BE21-B51B16E632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24865" y="997486"/>
            <a:ext cx="2971800" cy="29718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050" name="Picture 2" descr="Balise extraterrestre, grenier à grain... Les cinq théories les plus folles  sur la pyramide de Khéops">
            <a:extLst>
              <a:ext uri="{FF2B5EF4-FFF2-40B4-BE49-F238E27FC236}">
                <a16:creationId xmlns:a16="http://schemas.microsoft.com/office/drawing/2014/main" id="{ADECAFC4-BA0C-4E6E-ACF4-33857BF9A90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951" r="5931"/>
          <a:stretch/>
        </p:blipFill>
        <p:spPr bwMode="auto">
          <a:xfrm>
            <a:off x="8788097" y="1564753"/>
            <a:ext cx="2081007" cy="1744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21640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123A670-76D3-4257-A86A-C1D331B39E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3662" y="5118754"/>
            <a:ext cx="8584676" cy="104430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en-US" sz="4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LE CYLINDRE</a:t>
            </a:r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0C45045A-6083-4B3E-956A-6758233752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0744" y="832894"/>
            <a:ext cx="3300984" cy="3300984"/>
          </a:xfrm>
          <a:prstGeom prst="ellipse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074" name="Picture 2" descr="Bâton de colle PRITT ORIGINAL">
            <a:extLst>
              <a:ext uri="{FF2B5EF4-FFF2-40B4-BE49-F238E27FC236}">
                <a16:creationId xmlns:a16="http://schemas.microsoft.com/office/drawing/2014/main" id="{AA6E9F63-0454-49FD-A15A-890C02A4A08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" b="7"/>
          <a:stretch/>
        </p:blipFill>
        <p:spPr bwMode="auto">
          <a:xfrm>
            <a:off x="895336" y="997486"/>
            <a:ext cx="2971800" cy="2971800"/>
          </a:xfrm>
          <a:custGeom>
            <a:avLst/>
            <a:gdLst/>
            <a:ahLst/>
            <a:cxnLst/>
            <a:rect l="l" t="t" r="r" b="b"/>
            <a:pathLst>
              <a:path w="2971800" h="2971800">
                <a:moveTo>
                  <a:pt x="1485900" y="0"/>
                </a:moveTo>
                <a:cubicBezTo>
                  <a:pt x="2306540" y="0"/>
                  <a:pt x="2971800" y="665260"/>
                  <a:pt x="2971800" y="1485900"/>
                </a:cubicBezTo>
                <a:cubicBezTo>
                  <a:pt x="2971800" y="2306540"/>
                  <a:pt x="2306540" y="2971800"/>
                  <a:pt x="1485900" y="2971800"/>
                </a:cubicBezTo>
                <a:cubicBezTo>
                  <a:pt x="665260" y="2971800"/>
                  <a:pt x="0" y="2306540"/>
                  <a:pt x="0" y="1485900"/>
                </a:cubicBezTo>
                <a:cubicBezTo>
                  <a:pt x="0" y="665260"/>
                  <a:pt x="665260" y="0"/>
                  <a:pt x="1485900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7" name="Oval 76">
            <a:extLst>
              <a:ext uri="{FF2B5EF4-FFF2-40B4-BE49-F238E27FC236}">
                <a16:creationId xmlns:a16="http://schemas.microsoft.com/office/drawing/2014/main" id="{42875DDC-0225-45F8-B745-78688F2D1A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45509" y="832894"/>
            <a:ext cx="3300984" cy="3300984"/>
          </a:xfrm>
          <a:prstGeom prst="ellipse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078" name="Picture 6" descr="Chapitre 4 : prismes droits et cylindres - MathemaX">
            <a:extLst>
              <a:ext uri="{FF2B5EF4-FFF2-40B4-BE49-F238E27FC236}">
                <a16:creationId xmlns:a16="http://schemas.microsoft.com/office/drawing/2014/main" id="{7D4D9451-8AF5-48E5-B00D-1969DE31B44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911" r="-3" b="22526"/>
          <a:stretch/>
        </p:blipFill>
        <p:spPr bwMode="auto">
          <a:xfrm>
            <a:off x="4610101" y="997486"/>
            <a:ext cx="2973600" cy="2973600"/>
          </a:xfrm>
          <a:custGeom>
            <a:avLst/>
            <a:gdLst/>
            <a:ahLst/>
            <a:cxnLst/>
            <a:rect l="l" t="t" r="r" b="b"/>
            <a:pathLst>
              <a:path w="2971800" h="2971800">
                <a:moveTo>
                  <a:pt x="1485900" y="0"/>
                </a:moveTo>
                <a:cubicBezTo>
                  <a:pt x="2306540" y="0"/>
                  <a:pt x="2971800" y="665260"/>
                  <a:pt x="2971800" y="1485900"/>
                </a:cubicBezTo>
                <a:cubicBezTo>
                  <a:pt x="2971800" y="2306540"/>
                  <a:pt x="2306540" y="2971800"/>
                  <a:pt x="1485900" y="2971800"/>
                </a:cubicBezTo>
                <a:cubicBezTo>
                  <a:pt x="665260" y="2971800"/>
                  <a:pt x="0" y="2306540"/>
                  <a:pt x="0" y="1485900"/>
                </a:cubicBezTo>
                <a:cubicBezTo>
                  <a:pt x="0" y="665260"/>
                  <a:pt x="665260" y="0"/>
                  <a:pt x="1485900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9" name="Oval 78">
            <a:extLst>
              <a:ext uri="{FF2B5EF4-FFF2-40B4-BE49-F238E27FC236}">
                <a16:creationId xmlns:a16="http://schemas.microsoft.com/office/drawing/2014/main" id="{12617755-D451-4BAF-9B55-518297BFF4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60273" y="832894"/>
            <a:ext cx="3300984" cy="3300984"/>
          </a:xfrm>
          <a:prstGeom prst="ellipse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076" name="Picture 4" descr="Chapitre 4 : prismes droits et cylindres - MathemaX">
            <a:extLst>
              <a:ext uri="{FF2B5EF4-FFF2-40B4-BE49-F238E27FC236}">
                <a16:creationId xmlns:a16="http://schemas.microsoft.com/office/drawing/2014/main" id="{7D108EA8-7C3D-4910-9259-0E8317F8BA1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825" r="21542" b="1"/>
          <a:stretch/>
        </p:blipFill>
        <p:spPr bwMode="auto">
          <a:xfrm>
            <a:off x="8324865" y="997486"/>
            <a:ext cx="2971800" cy="2971800"/>
          </a:xfrm>
          <a:custGeom>
            <a:avLst/>
            <a:gdLst/>
            <a:ahLst/>
            <a:cxnLst/>
            <a:rect l="l" t="t" r="r" b="b"/>
            <a:pathLst>
              <a:path w="2971800" h="2971800">
                <a:moveTo>
                  <a:pt x="1485900" y="0"/>
                </a:moveTo>
                <a:cubicBezTo>
                  <a:pt x="2306540" y="0"/>
                  <a:pt x="2971800" y="665260"/>
                  <a:pt x="2971800" y="1485900"/>
                </a:cubicBezTo>
                <a:cubicBezTo>
                  <a:pt x="2971800" y="2306540"/>
                  <a:pt x="2306540" y="2971800"/>
                  <a:pt x="1485900" y="2971800"/>
                </a:cubicBezTo>
                <a:cubicBezTo>
                  <a:pt x="665260" y="2971800"/>
                  <a:pt x="0" y="2306540"/>
                  <a:pt x="0" y="1485900"/>
                </a:cubicBezTo>
                <a:cubicBezTo>
                  <a:pt x="0" y="665260"/>
                  <a:pt x="665260" y="0"/>
                  <a:pt x="1485900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3615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09FAADD-2CB6-4613-8EE3-C28DBB321B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3662" y="5118754"/>
            <a:ext cx="8584676" cy="104430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en-US" sz="4800"/>
              <a:t>LE PARALLELEPIPEDE RECTANGLE</a:t>
            </a:r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0C45045A-6083-4B3E-956A-6758233752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0744" y="832894"/>
            <a:ext cx="3300984" cy="3300984"/>
          </a:xfrm>
          <a:prstGeom prst="ellipse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EBD2B2B2-1395-4E7B-87A0-BD34551C01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5336" y="997486"/>
            <a:ext cx="2971800" cy="29718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100" name="Picture 4" descr="Frosties | Kellogg's">
            <a:extLst>
              <a:ext uri="{FF2B5EF4-FFF2-40B4-BE49-F238E27FC236}">
                <a16:creationId xmlns:a16="http://schemas.microsoft.com/office/drawing/2014/main" id="{2AB75012-4001-4BDF-8E30-31FA9FC0BA2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79" r="10352" b="2109"/>
          <a:stretch/>
        </p:blipFill>
        <p:spPr bwMode="auto">
          <a:xfrm>
            <a:off x="1536568" y="1433265"/>
            <a:ext cx="1706253" cy="2139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9" name="Oval 78">
            <a:extLst>
              <a:ext uri="{FF2B5EF4-FFF2-40B4-BE49-F238E27FC236}">
                <a16:creationId xmlns:a16="http://schemas.microsoft.com/office/drawing/2014/main" id="{42875DDC-0225-45F8-B745-78688F2D1A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45509" y="832894"/>
            <a:ext cx="3300984" cy="3300984"/>
          </a:xfrm>
          <a:prstGeom prst="ellipse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1" name="Oval 80">
            <a:extLst>
              <a:ext uri="{FF2B5EF4-FFF2-40B4-BE49-F238E27FC236}">
                <a16:creationId xmlns:a16="http://schemas.microsoft.com/office/drawing/2014/main" id="{4F329563-0961-4426-90D2-2DF4888E54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10101" y="997486"/>
            <a:ext cx="2971800" cy="29718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102" name="Picture 6" descr="Lait 1/2 écrémé UHT 1 L J'aime le lait d'ici | METRO">
            <a:extLst>
              <a:ext uri="{FF2B5EF4-FFF2-40B4-BE49-F238E27FC236}">
                <a16:creationId xmlns:a16="http://schemas.microsoft.com/office/drawing/2014/main" id="{448125AA-B74B-4372-9C8C-E5E8D519283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371" r="19568"/>
          <a:stretch/>
        </p:blipFill>
        <p:spPr bwMode="auto">
          <a:xfrm>
            <a:off x="5300114" y="1146361"/>
            <a:ext cx="1659118" cy="2673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3" name="Oval 82">
            <a:extLst>
              <a:ext uri="{FF2B5EF4-FFF2-40B4-BE49-F238E27FC236}">
                <a16:creationId xmlns:a16="http://schemas.microsoft.com/office/drawing/2014/main" id="{12617755-D451-4BAF-9B55-518297BFF4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60273" y="832894"/>
            <a:ext cx="3300984" cy="3300984"/>
          </a:xfrm>
          <a:prstGeom prst="ellipse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5" name="Oval 84">
            <a:extLst>
              <a:ext uri="{FF2B5EF4-FFF2-40B4-BE49-F238E27FC236}">
                <a16:creationId xmlns:a16="http://schemas.microsoft.com/office/drawing/2014/main" id="{86C062C2-3673-4248-BE21-B51B16E632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24865" y="997486"/>
            <a:ext cx="2971800" cy="29718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098" name="Picture 2" descr="Côte d'Or Chocolade Cote d'Or mignonnette melk 24x10gr | DiscountOffice.be">
            <a:extLst>
              <a:ext uri="{FF2B5EF4-FFF2-40B4-BE49-F238E27FC236}">
                <a16:creationId xmlns:a16="http://schemas.microsoft.com/office/drawing/2014/main" id="{7F97BEBE-CF1C-4C44-ACC9-B6674BA769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684402" y="1646871"/>
            <a:ext cx="2222410" cy="1666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56383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DE17E3-DB6B-4916-A501-546CD7CF3E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3662" y="5118754"/>
            <a:ext cx="8584676" cy="104430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en-US" sz="4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LA SPHERE</a:t>
            </a:r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0C45045A-6083-4B3E-956A-6758233752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0744" y="832894"/>
            <a:ext cx="3300984" cy="3300984"/>
          </a:xfrm>
          <a:prstGeom prst="ellipse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124" name="Picture 4" descr="Analyse nutritionnelle Orange | Aprifel">
            <a:extLst>
              <a:ext uri="{FF2B5EF4-FFF2-40B4-BE49-F238E27FC236}">
                <a16:creationId xmlns:a16="http://schemas.microsoft.com/office/drawing/2014/main" id="{E1C7324C-D60D-4C45-BE8C-0F58FBC0ADC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" b="7"/>
          <a:stretch/>
        </p:blipFill>
        <p:spPr bwMode="auto">
          <a:xfrm>
            <a:off x="895336" y="997486"/>
            <a:ext cx="2971800" cy="2971800"/>
          </a:xfrm>
          <a:custGeom>
            <a:avLst/>
            <a:gdLst/>
            <a:ahLst/>
            <a:cxnLst/>
            <a:rect l="l" t="t" r="r" b="b"/>
            <a:pathLst>
              <a:path w="2971800" h="2971800">
                <a:moveTo>
                  <a:pt x="1485900" y="0"/>
                </a:moveTo>
                <a:cubicBezTo>
                  <a:pt x="2306540" y="0"/>
                  <a:pt x="2971800" y="665260"/>
                  <a:pt x="2971800" y="1485900"/>
                </a:cubicBezTo>
                <a:cubicBezTo>
                  <a:pt x="2971800" y="2306540"/>
                  <a:pt x="2306540" y="2971800"/>
                  <a:pt x="1485900" y="2971800"/>
                </a:cubicBezTo>
                <a:cubicBezTo>
                  <a:pt x="665260" y="2971800"/>
                  <a:pt x="0" y="2306540"/>
                  <a:pt x="0" y="1485900"/>
                </a:cubicBezTo>
                <a:cubicBezTo>
                  <a:pt x="0" y="665260"/>
                  <a:pt x="665260" y="0"/>
                  <a:pt x="1485900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9" name="Oval 78">
            <a:extLst>
              <a:ext uri="{FF2B5EF4-FFF2-40B4-BE49-F238E27FC236}">
                <a16:creationId xmlns:a16="http://schemas.microsoft.com/office/drawing/2014/main" id="{42875DDC-0225-45F8-B745-78688F2D1A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45509" y="832894"/>
            <a:ext cx="3300984" cy="3300984"/>
          </a:xfrm>
          <a:prstGeom prst="ellipse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122" name="Picture 2" descr="Couture de balle de tennis">
            <a:extLst>
              <a:ext uri="{FF2B5EF4-FFF2-40B4-BE49-F238E27FC236}">
                <a16:creationId xmlns:a16="http://schemas.microsoft.com/office/drawing/2014/main" id="{DDF195DA-9BC7-4216-85BC-E9958BBA124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76" r="12924"/>
          <a:stretch/>
        </p:blipFill>
        <p:spPr bwMode="auto">
          <a:xfrm>
            <a:off x="4610101" y="997486"/>
            <a:ext cx="2971800" cy="2971800"/>
          </a:xfrm>
          <a:custGeom>
            <a:avLst/>
            <a:gdLst/>
            <a:ahLst/>
            <a:cxnLst/>
            <a:rect l="l" t="t" r="r" b="b"/>
            <a:pathLst>
              <a:path w="2971800" h="2971800">
                <a:moveTo>
                  <a:pt x="1485900" y="0"/>
                </a:moveTo>
                <a:cubicBezTo>
                  <a:pt x="2306540" y="0"/>
                  <a:pt x="2971800" y="665260"/>
                  <a:pt x="2971800" y="1485900"/>
                </a:cubicBezTo>
                <a:cubicBezTo>
                  <a:pt x="2971800" y="2306540"/>
                  <a:pt x="2306540" y="2971800"/>
                  <a:pt x="1485900" y="2971800"/>
                </a:cubicBezTo>
                <a:cubicBezTo>
                  <a:pt x="665260" y="2971800"/>
                  <a:pt x="0" y="2306540"/>
                  <a:pt x="0" y="1485900"/>
                </a:cubicBezTo>
                <a:cubicBezTo>
                  <a:pt x="0" y="665260"/>
                  <a:pt x="665260" y="0"/>
                  <a:pt x="1485900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" name="Oval 80">
            <a:extLst>
              <a:ext uri="{FF2B5EF4-FFF2-40B4-BE49-F238E27FC236}">
                <a16:creationId xmlns:a16="http://schemas.microsoft.com/office/drawing/2014/main" id="{12617755-D451-4BAF-9B55-518297BFF4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60273" y="832894"/>
            <a:ext cx="3300984" cy="3300984"/>
          </a:xfrm>
          <a:prstGeom prst="ellipse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128" name="Picture 8" descr="Ballon de football en cuir PU Taille standard 5 Noir/blanc: Amazon.fr:  Sports et Loisirs">
            <a:extLst>
              <a:ext uri="{FF2B5EF4-FFF2-40B4-BE49-F238E27FC236}">
                <a16:creationId xmlns:a16="http://schemas.microsoft.com/office/drawing/2014/main" id="{E24CAAC4-67A2-4339-9A5C-76894AA2FD6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" r="2" b="2"/>
          <a:stretch/>
        </p:blipFill>
        <p:spPr bwMode="auto">
          <a:xfrm>
            <a:off x="8324865" y="997486"/>
            <a:ext cx="2971800" cy="2971800"/>
          </a:xfrm>
          <a:custGeom>
            <a:avLst/>
            <a:gdLst/>
            <a:ahLst/>
            <a:cxnLst/>
            <a:rect l="l" t="t" r="r" b="b"/>
            <a:pathLst>
              <a:path w="2971800" h="2971800">
                <a:moveTo>
                  <a:pt x="1485900" y="0"/>
                </a:moveTo>
                <a:cubicBezTo>
                  <a:pt x="2306540" y="0"/>
                  <a:pt x="2971800" y="665260"/>
                  <a:pt x="2971800" y="1485900"/>
                </a:cubicBezTo>
                <a:cubicBezTo>
                  <a:pt x="2971800" y="2306540"/>
                  <a:pt x="2306540" y="2971800"/>
                  <a:pt x="1485900" y="2971800"/>
                </a:cubicBezTo>
                <a:cubicBezTo>
                  <a:pt x="665260" y="2971800"/>
                  <a:pt x="0" y="2306540"/>
                  <a:pt x="0" y="1485900"/>
                </a:cubicBezTo>
                <a:cubicBezTo>
                  <a:pt x="0" y="665260"/>
                  <a:pt x="665260" y="0"/>
                  <a:pt x="1485900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66786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Rectangle 76">
            <a:extLst>
              <a:ext uri="{FF2B5EF4-FFF2-40B4-BE49-F238E27FC236}">
                <a16:creationId xmlns:a16="http://schemas.microsoft.com/office/drawing/2014/main" id="{823AC064-BC96-4F32-8AE1-B2FD387548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96882" y="280374"/>
            <a:ext cx="11438793" cy="1844256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7C97EFE3-B865-4714-9D89-DE70E59548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351" y="433545"/>
            <a:ext cx="11139854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 dirty="0">
                <a:solidFill>
                  <a:srgbClr val="FFFFFF"/>
                </a:solidFill>
              </a:rPr>
              <a:t>LE CÔNE</a:t>
            </a:r>
          </a:p>
        </p:txBody>
      </p: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7E7C77BC-7138-40B1-A15B-20F57A4946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30078" y="1522292"/>
            <a:ext cx="77724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52" name="Picture 8" descr="Cornets de crème glacée &quot;Big Fun&quot; | 150x60mm | 30 piéces | pour 2-3  cuillères de crème glacée - Gaufres croustillantes dans les glaciers de la  meilleure qualité: Amazon.fr: Epicerie">
            <a:extLst>
              <a:ext uri="{FF2B5EF4-FFF2-40B4-BE49-F238E27FC236}">
                <a16:creationId xmlns:a16="http://schemas.microsoft.com/office/drawing/2014/main" id="{954177E9-67FB-451C-989E-C429780D0E1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319"/>
          <a:stretch/>
        </p:blipFill>
        <p:spPr bwMode="auto">
          <a:xfrm rot="10800000">
            <a:off x="1973501" y="2426818"/>
            <a:ext cx="2172048" cy="3997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DB146403-F3D6-484B-B2ED-97F9565D03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116278" y="2596836"/>
            <a:ext cx="0" cy="3657600"/>
          </a:xfrm>
          <a:prstGeom prst="line">
            <a:avLst/>
          </a:prstGeom>
          <a:ln w="101600" cmpd="dbl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48" name="Picture 4" descr="Amscan chapeaux de fête Joyeux anniversaire 24 cm carton argent/blanc/or 12  pièces - Article de fête - Achat &amp; prix | fnac">
            <a:extLst>
              <a:ext uri="{FF2B5EF4-FFF2-40B4-BE49-F238E27FC236}">
                <a16:creationId xmlns:a16="http://schemas.microsoft.com/office/drawing/2014/main" id="{784CC626-F15E-4E8A-BD27-974855E785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74213" y="2426818"/>
            <a:ext cx="3997637" cy="3997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4866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{8A392871-7C9A-B641-8215-20C73D0F8E41}tf10001073</Template>
  <TotalTime>32</TotalTime>
  <Words>13</Words>
  <Application>Microsoft Macintosh PowerPoint</Application>
  <PresentationFormat>Grand écran</PresentationFormat>
  <Paragraphs>6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Thème Office</vt:lpstr>
      <vt:lpstr>Présentation PowerPoint</vt:lpstr>
      <vt:lpstr>LE CUBE</vt:lpstr>
      <vt:lpstr>LA PYRAMIDE</vt:lpstr>
      <vt:lpstr>LE CYLINDRE</vt:lpstr>
      <vt:lpstr>LE PARALLELEPIPEDE RECTANGLE</vt:lpstr>
      <vt:lpstr>LA SPHERE</vt:lpstr>
      <vt:lpstr>LE CÔNE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CUBE</dc:title>
  <dc:creator>DEPOLLIER Eléonore</dc:creator>
  <cp:lastModifiedBy>De Paoli Alyson</cp:lastModifiedBy>
  <cp:revision>4</cp:revision>
  <dcterms:created xsi:type="dcterms:W3CDTF">2021-03-18T18:43:18Z</dcterms:created>
  <dcterms:modified xsi:type="dcterms:W3CDTF">2021-10-29T09:04:18Z</dcterms:modified>
</cp:coreProperties>
</file>